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64" r:id="rId7"/>
    <p:sldId id="261" r:id="rId8"/>
    <p:sldId id="270" r:id="rId9"/>
    <p:sldId id="271" r:id="rId10"/>
    <p:sldId id="265" r:id="rId11"/>
    <p:sldId id="266" r:id="rId12"/>
    <p:sldId id="268" r:id="rId13"/>
    <p:sldId id="267" r:id="rId14"/>
    <p:sldId id="269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5FCB-FE3F-48F8-9B7B-7D19C0BFE808}" type="datetimeFigureOut">
              <a:rPr lang="hu-HU" smtClean="0"/>
              <a:t>2024.05.14.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9F8A-7B27-49F4-9CAC-BDEBB4A2C6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420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5FCB-FE3F-48F8-9B7B-7D19C0BFE808}" type="datetimeFigureOut">
              <a:rPr lang="hu-HU" smtClean="0"/>
              <a:t>2024.05.14.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9F8A-7B27-49F4-9CAC-BDEBB4A2C6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44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5FCB-FE3F-48F8-9B7B-7D19C0BFE808}" type="datetimeFigureOut">
              <a:rPr lang="hu-HU" smtClean="0"/>
              <a:t>2024.05.14.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9F8A-7B27-49F4-9CAC-BDEBB4A2C6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174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5FCB-FE3F-48F8-9B7B-7D19C0BFE808}" type="datetimeFigureOut">
              <a:rPr lang="hu-HU" smtClean="0"/>
              <a:t>2024.05.14.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9F8A-7B27-49F4-9CAC-BDEBB4A2C6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644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5FCB-FE3F-48F8-9B7B-7D19C0BFE808}" type="datetimeFigureOut">
              <a:rPr lang="hu-HU" smtClean="0"/>
              <a:t>2024.05.14.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9F8A-7B27-49F4-9CAC-BDEBB4A2C6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3707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5FCB-FE3F-48F8-9B7B-7D19C0BFE808}" type="datetimeFigureOut">
              <a:rPr lang="hu-HU" smtClean="0"/>
              <a:t>2024.05.14.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9F8A-7B27-49F4-9CAC-BDEBB4A2C6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669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5FCB-FE3F-48F8-9B7B-7D19C0BFE808}" type="datetimeFigureOut">
              <a:rPr lang="hu-HU" smtClean="0"/>
              <a:t>2024.05.14.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9F8A-7B27-49F4-9CAC-BDEBB4A2C6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321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5FCB-FE3F-48F8-9B7B-7D19C0BFE808}" type="datetimeFigureOut">
              <a:rPr lang="hu-HU" smtClean="0"/>
              <a:t>2024.05.14.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9F8A-7B27-49F4-9CAC-BDEBB4A2C6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34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5FCB-FE3F-48F8-9B7B-7D19C0BFE808}" type="datetimeFigureOut">
              <a:rPr lang="hu-HU" smtClean="0"/>
              <a:t>2024.05.14.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9F8A-7B27-49F4-9CAC-BDEBB4A2C6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154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5FCB-FE3F-48F8-9B7B-7D19C0BFE808}" type="datetimeFigureOut">
              <a:rPr lang="hu-HU" smtClean="0"/>
              <a:t>2024.05.14.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9F8A-7B27-49F4-9CAC-BDEBB4A2C6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069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5FCB-FE3F-48F8-9B7B-7D19C0BFE808}" type="datetimeFigureOut">
              <a:rPr lang="hu-HU" smtClean="0"/>
              <a:t>2024.05.14.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9F8A-7B27-49F4-9CAC-BDEBB4A2C6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524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C5FCB-FE3F-48F8-9B7B-7D19C0BFE808}" type="datetimeFigureOut">
              <a:rPr lang="hu-HU" smtClean="0"/>
              <a:t>2024.05.14.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19F8A-7B27-49F4-9CAC-BDEBB4A2C6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251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>
                <a:latin typeface="+mn-lt"/>
              </a:rPr>
              <a:t>Magyar nyelv és irodalom érettségi vizsga</a:t>
            </a:r>
            <a:endParaRPr lang="hu-HU" b="1" dirty="0">
              <a:latin typeface="+mn-lt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54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389"/>
          </a:xfrm>
        </p:spPr>
        <p:txBody>
          <a:bodyPr>
            <a:normAutofit fontScale="90000"/>
          </a:bodyPr>
          <a:lstStyle/>
          <a:p>
            <a:endParaRPr lang="hu-HU" b="1" dirty="0">
              <a:latin typeface="+mn-lt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22959"/>
            <a:ext cx="12192000" cy="517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85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6578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629" y="849087"/>
            <a:ext cx="11952514" cy="525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1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138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257" y="574766"/>
            <a:ext cx="11456125" cy="1907177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66" y="2232981"/>
            <a:ext cx="11873793" cy="229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73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817" y="561703"/>
            <a:ext cx="12022183" cy="595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76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705395"/>
            <a:ext cx="12191999" cy="380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596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00446"/>
            <a:ext cx="12192000" cy="596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9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+mn-lt"/>
              </a:rPr>
              <a:t>Középszintű írásbeli vizsga</a:t>
            </a:r>
            <a:endParaRPr lang="hu-HU" b="1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sz="4800" b="1" dirty="0" smtClean="0"/>
          </a:p>
          <a:p>
            <a:pPr marL="0" indent="0" algn="ctr">
              <a:buNone/>
            </a:pPr>
            <a:r>
              <a:rPr lang="hu-HU" sz="4800" b="1" dirty="0" smtClean="0"/>
              <a:t>I. feladatlap</a:t>
            </a:r>
            <a:endParaRPr lang="hu-HU" sz="4800" b="1" dirty="0"/>
          </a:p>
        </p:txBody>
      </p:sp>
    </p:spTree>
    <p:extLst>
      <p:ext uri="{BB962C8B-B14F-4D97-AF65-F5344CB8AC3E}">
        <p14:creationId xmlns:p14="http://schemas.microsoft.com/office/powerpoint/2010/main" val="14571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007" y="130629"/>
            <a:ext cx="8752113" cy="159366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07" y="1175657"/>
            <a:ext cx="11730446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04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7566"/>
            <a:ext cx="12192000" cy="6531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1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sz="4800" b="1" dirty="0" smtClean="0"/>
          </a:p>
          <a:p>
            <a:pPr marL="0" indent="0" algn="ctr">
              <a:buNone/>
            </a:pPr>
            <a:r>
              <a:rPr lang="hu-HU" sz="4800" b="1" dirty="0" err="1" smtClean="0"/>
              <a:t>II.feladatlap</a:t>
            </a:r>
            <a:endParaRPr lang="hu-HU" sz="4800" b="1" dirty="0"/>
          </a:p>
        </p:txBody>
      </p:sp>
    </p:spTree>
    <p:extLst>
      <p:ext uri="{BB962C8B-B14F-4D97-AF65-F5344CB8AC3E}">
        <p14:creationId xmlns:p14="http://schemas.microsoft.com/office/powerpoint/2010/main" val="40021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293223"/>
            <a:ext cx="12191999" cy="4689563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31" y="0"/>
            <a:ext cx="7631455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18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590201"/>
            <a:ext cx="12192000" cy="430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498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sz="4800" b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hu-HU" sz="4800" b="1" dirty="0" smtClean="0">
                <a:solidFill>
                  <a:prstClr val="black"/>
                </a:solidFill>
                <a:ea typeface="+mj-ea"/>
                <a:cs typeface="+mj-cs"/>
              </a:rPr>
              <a:t>Emelt </a:t>
            </a:r>
            <a:r>
              <a:rPr lang="hu-HU" sz="4800" b="1" dirty="0">
                <a:solidFill>
                  <a:prstClr val="black"/>
                </a:solidFill>
                <a:ea typeface="+mj-ea"/>
                <a:cs typeface="+mj-cs"/>
              </a:rPr>
              <a:t>szintű írásbeli vizsga</a:t>
            </a:r>
            <a:endParaRPr lang="hu-HU" sz="4800" dirty="0"/>
          </a:p>
        </p:txBody>
      </p:sp>
    </p:spTree>
    <p:extLst>
      <p:ext uri="{BB962C8B-B14F-4D97-AF65-F5344CB8AC3E}">
        <p14:creationId xmlns:p14="http://schemas.microsoft.com/office/powerpoint/2010/main" val="2614745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17</Words>
  <Application>Microsoft Office PowerPoint</Application>
  <PresentationFormat>Szélesvásznú</PresentationFormat>
  <Paragraphs>8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Office-téma</vt:lpstr>
      <vt:lpstr>Magyar nyelv és irodalom érettségi vizsga</vt:lpstr>
      <vt:lpstr>PowerPoint-bemutató</vt:lpstr>
      <vt:lpstr>Középszintű írásbeli vizsga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 nyelv és irodalom érettségi vizsga</dc:title>
  <dc:creator>user</dc:creator>
  <cp:lastModifiedBy>user</cp:lastModifiedBy>
  <cp:revision>6</cp:revision>
  <dcterms:created xsi:type="dcterms:W3CDTF">2024-05-14T13:30:12Z</dcterms:created>
  <dcterms:modified xsi:type="dcterms:W3CDTF">2024-05-14T14:40:46Z</dcterms:modified>
</cp:coreProperties>
</file>