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4" r:id="rId7"/>
    <p:sldId id="261" r:id="rId8"/>
    <p:sldId id="270" r:id="rId9"/>
    <p:sldId id="271" r:id="rId10"/>
    <p:sldId id="265" r:id="rId11"/>
    <p:sldId id="266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14203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443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4174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1644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33707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669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73211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7344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154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0698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524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5FCB-FE3F-48F8-9B7B-7D19C0BFE808}" type="datetimeFigureOut">
              <a:rPr lang="hu-HU" smtClean="0"/>
              <a:t>2024.05.14.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F19F8A-7B27-49F4-9CAC-BDEBB4A2C6CA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2515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>
                <a:latin typeface="+mn-lt"/>
              </a:rPr>
              <a:t>Magyar nyelv és irodalom érettségi vizsga</a:t>
            </a:r>
            <a:endParaRPr lang="hu-HU" b="1" dirty="0">
              <a:latin typeface="+mn-lt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7540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7389"/>
          </a:xfrm>
        </p:spPr>
        <p:txBody>
          <a:bodyPr>
            <a:normAutofit fontScale="90000"/>
          </a:bodyPr>
          <a:lstStyle/>
          <a:p>
            <a:endParaRPr lang="hu-HU" b="1" dirty="0">
              <a:latin typeface="+mn-lt"/>
            </a:endParaRP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822959"/>
            <a:ext cx="12192000" cy="5172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85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9657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0629" y="849087"/>
            <a:ext cx="11952514" cy="52512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01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138"/>
          </a:xfrm>
        </p:spPr>
        <p:txBody>
          <a:bodyPr>
            <a:normAutofit fontScale="90000"/>
          </a:bodyPr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1257" y="574766"/>
            <a:ext cx="11456125" cy="1907177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7566" y="2232981"/>
            <a:ext cx="11873793" cy="229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73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817" y="561703"/>
            <a:ext cx="12022183" cy="595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76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" y="705395"/>
            <a:ext cx="12191999" cy="3801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59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00446"/>
            <a:ext cx="12192000" cy="596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9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>
                <a:latin typeface="+mn-lt"/>
              </a:rPr>
              <a:t>Középszintű írásbeli vizsga</a:t>
            </a:r>
            <a:endParaRPr lang="hu-HU" b="1" dirty="0"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800" b="1" dirty="0" smtClean="0"/>
          </a:p>
          <a:p>
            <a:pPr marL="0" indent="0" algn="ctr">
              <a:buNone/>
            </a:pPr>
            <a:r>
              <a:rPr lang="hu-HU" sz="4800" b="1" dirty="0" smtClean="0"/>
              <a:t>I. feladatlap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14571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0532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9007" y="130629"/>
            <a:ext cx="8752113" cy="1593668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07" y="1175657"/>
            <a:ext cx="11730446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040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7566"/>
            <a:ext cx="12192000" cy="6531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615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800" b="1" dirty="0" smtClean="0"/>
          </a:p>
          <a:p>
            <a:pPr marL="0" indent="0" algn="ctr">
              <a:buNone/>
            </a:pPr>
            <a:r>
              <a:rPr lang="hu-HU" sz="4800" b="1" dirty="0" err="1" smtClean="0"/>
              <a:t>II.feladatlap</a:t>
            </a:r>
            <a:endParaRPr lang="hu-HU" sz="4800" b="1" dirty="0"/>
          </a:p>
        </p:txBody>
      </p:sp>
    </p:spTree>
    <p:extLst>
      <p:ext uri="{BB962C8B-B14F-4D97-AF65-F5344CB8AC3E}">
        <p14:creationId xmlns:p14="http://schemas.microsoft.com/office/powerpoint/2010/main" val="40021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ép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93223"/>
            <a:ext cx="12191999" cy="468956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831" y="0"/>
            <a:ext cx="7631455" cy="210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918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90201"/>
            <a:ext cx="12192000" cy="4308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498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hu-HU" sz="4800" b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hu-HU" sz="4800" b="1" dirty="0" smtClean="0">
                <a:solidFill>
                  <a:prstClr val="black"/>
                </a:solidFill>
                <a:ea typeface="+mj-ea"/>
                <a:cs typeface="+mj-cs"/>
              </a:rPr>
              <a:t>Emelt </a:t>
            </a:r>
            <a:r>
              <a:rPr lang="hu-HU" sz="4800" b="1" dirty="0">
                <a:solidFill>
                  <a:prstClr val="black"/>
                </a:solidFill>
                <a:ea typeface="+mj-ea"/>
                <a:cs typeface="+mj-cs"/>
              </a:rPr>
              <a:t>szintű írásbeli vizsga</a:t>
            </a:r>
            <a:endParaRPr lang="hu-HU" sz="4800" dirty="0"/>
          </a:p>
        </p:txBody>
      </p:sp>
    </p:spTree>
    <p:extLst>
      <p:ext uri="{BB962C8B-B14F-4D97-AF65-F5344CB8AC3E}">
        <p14:creationId xmlns:p14="http://schemas.microsoft.com/office/powerpoint/2010/main" val="2614745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</Words>
  <Application>Microsoft Office PowerPoint</Application>
  <PresentationFormat>Szélesvásznú</PresentationFormat>
  <Paragraphs>8</Paragraphs>
  <Slides>14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Office-téma</vt:lpstr>
      <vt:lpstr>Magyar nyelv és irodalom érettségi vizsga</vt:lpstr>
      <vt:lpstr>PowerPoint-bemutató</vt:lpstr>
      <vt:lpstr>Középszintű írásbeli vizsga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Magyar nyelv és irodalom érettségi vizsga</dc:title>
  <dc:creator>user</dc:creator>
  <cp:lastModifiedBy>user</cp:lastModifiedBy>
  <cp:revision>6</cp:revision>
  <dcterms:created xsi:type="dcterms:W3CDTF">2024-05-14T13:30:12Z</dcterms:created>
  <dcterms:modified xsi:type="dcterms:W3CDTF">2024-05-14T14:40:46Z</dcterms:modified>
</cp:coreProperties>
</file>